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9" r:id="rId14"/>
    <p:sldId id="268" r:id="rId15"/>
    <p:sldId id="270" r:id="rId16"/>
    <p:sldId id="272" r:id="rId17"/>
    <p:sldId id="271" r:id="rId18"/>
    <p:sldId id="273" r:id="rId19"/>
    <p:sldId id="274" r:id="rId20"/>
    <p:sldId id="275" r:id="rId21"/>
    <p:sldId id="276" r:id="rId22"/>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62"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bg>
      <p:bgRef idx="1001">
        <a:schemeClr val="bg1"/>
      </p:bgRef>
    </p:bg>
    <p:spTree>
      <p:nvGrpSpPr>
        <p:cNvPr id="1" name=""/>
        <p:cNvGrpSpPr/>
        <p:nvPr/>
      </p:nvGrpSpPr>
      <p:grpSpPr>
        <a:xfrm>
          <a:off x="0" y="0"/>
          <a:ext cx="0" cy="0"/>
          <a:chOff x="0" y="0"/>
          <a:chExt cx="0" cy="0"/>
        </a:xfrm>
      </p:grpSpPr>
      <p:sp>
        <p:nvSpPr>
          <p:cNvPr id="8" name="Virsraksts 7"/>
          <p:cNvSpPr>
            <a:spLocks noGrp="1"/>
          </p:cNvSpPr>
          <p:nvPr>
            <p:ph type="ctrTitle"/>
          </p:nvPr>
        </p:nvSpPr>
        <p:spPr>
          <a:xfrm>
            <a:off x="2286000" y="3124200"/>
            <a:ext cx="6172200" cy="1894362"/>
          </a:xfrm>
        </p:spPr>
        <p:txBody>
          <a:bodyPr/>
          <a:lstStyle>
            <a:lvl1pPr>
              <a:defRPr b="1"/>
            </a:lvl1pPr>
          </a:lstStyle>
          <a:p>
            <a:r>
              <a:rPr kumimoji="0" lang="lv-LV" smtClean="0"/>
              <a:t>Rediģēt šablona virsraksta stilu</a:t>
            </a:r>
            <a:endParaRPr kumimoji="0" lang="en-US"/>
          </a:p>
        </p:txBody>
      </p:sp>
      <p:sp>
        <p:nvSpPr>
          <p:cNvPr id="9" name="Apakšvirsrakst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v-LV" smtClean="0"/>
              <a:t>Noklikšķiniet, lai rediģētu šablona apakšvirsraksta stilu</a:t>
            </a:r>
            <a:endParaRPr kumimoji="0" lang="en-US"/>
          </a:p>
        </p:txBody>
      </p:sp>
      <p:sp>
        <p:nvSpPr>
          <p:cNvPr id="28" name="Datuma vietturis 27"/>
          <p:cNvSpPr>
            <a:spLocks noGrp="1"/>
          </p:cNvSpPr>
          <p:nvPr>
            <p:ph type="dt" sz="half" idx="10"/>
          </p:nvPr>
        </p:nvSpPr>
        <p:spPr bwMode="auto">
          <a:xfrm rot="5400000">
            <a:off x="7764621" y="1174097"/>
            <a:ext cx="2286000" cy="381000"/>
          </a:xfrm>
        </p:spPr>
        <p:txBody>
          <a:bodyPr/>
          <a:lstStyle/>
          <a:p>
            <a:fld id="{0DA3A0BA-8652-4BCC-B0DE-13DC9BBBD739}" type="datetimeFigureOut">
              <a:rPr lang="lv-LV" smtClean="0"/>
              <a:t>2011.12.08.</a:t>
            </a:fld>
            <a:endParaRPr lang="lv-LV"/>
          </a:p>
        </p:txBody>
      </p:sp>
      <p:sp>
        <p:nvSpPr>
          <p:cNvPr id="17" name="Kājenes vietturis 16"/>
          <p:cNvSpPr>
            <a:spLocks noGrp="1"/>
          </p:cNvSpPr>
          <p:nvPr>
            <p:ph type="ftr" sz="quarter" idx="11"/>
          </p:nvPr>
        </p:nvSpPr>
        <p:spPr bwMode="auto">
          <a:xfrm rot="5400000">
            <a:off x="7077269" y="4181669"/>
            <a:ext cx="3657600" cy="384048"/>
          </a:xfrm>
        </p:spPr>
        <p:txBody>
          <a:bodyPr/>
          <a:lstStyle/>
          <a:p>
            <a:endParaRPr lang="lv-LV"/>
          </a:p>
        </p:txBody>
      </p:sp>
      <p:sp>
        <p:nvSpPr>
          <p:cNvPr id="10" name="Taisnstūris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aisnstūris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Taisnstūris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Taisnstūris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aisns savienotājs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aisns savienotājs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Taisns savienotājs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aisns savienotāj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aisns savienotājs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aisns savienotājs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Taisnstūris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āl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āl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āl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āl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āl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ida numura vietturis 28"/>
          <p:cNvSpPr>
            <a:spLocks noGrp="1"/>
          </p:cNvSpPr>
          <p:nvPr>
            <p:ph type="sldNum" sz="quarter" idx="12"/>
          </p:nvPr>
        </p:nvSpPr>
        <p:spPr bwMode="auto">
          <a:xfrm>
            <a:off x="1325544" y="4928702"/>
            <a:ext cx="609600" cy="517524"/>
          </a:xfrm>
        </p:spPr>
        <p:txBody>
          <a:bodyPr/>
          <a:lstStyle/>
          <a:p>
            <a:fld id="{C96DE393-5F79-4A67-A427-270AF6CFA01F}" type="slidenum">
              <a:rPr lang="lv-LV" smtClean="0"/>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0DA3A0BA-8652-4BCC-B0DE-13DC9BBBD739}" type="datetimeFigureOut">
              <a:rPr lang="lv-LV" smtClean="0"/>
              <a:t>2011.12.08.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96DE393-5F79-4A67-A427-270AF6CFA01F}"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9"/>
            <a:ext cx="1676400" cy="5851525"/>
          </a:xfrm>
        </p:spPr>
        <p:txBody>
          <a:bodyPr vert="eaVer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274638"/>
            <a:ext cx="6019800" cy="5851525"/>
          </a:xfrm>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0DA3A0BA-8652-4BCC-B0DE-13DC9BBBD739}" type="datetimeFigureOut">
              <a:rPr lang="lv-LV" smtClean="0"/>
              <a:t>2011.12.08.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C96DE393-5F79-4A67-A427-270AF6CFA01F}"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8" name="Satura vietturis 7"/>
          <p:cNvSpPr>
            <a:spLocks noGrp="1"/>
          </p:cNvSpPr>
          <p:nvPr>
            <p:ph sz="quarter" idx="1"/>
          </p:nvPr>
        </p:nvSpPr>
        <p:spPr>
          <a:xfrm>
            <a:off x="457200" y="1600200"/>
            <a:ext cx="7467600" cy="4873752"/>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4"/>
          </p:nvPr>
        </p:nvSpPr>
        <p:spPr/>
        <p:txBody>
          <a:bodyPr rtlCol="0"/>
          <a:lstStyle/>
          <a:p>
            <a:fld id="{0DA3A0BA-8652-4BCC-B0DE-13DC9BBBD739}" type="datetimeFigureOut">
              <a:rPr lang="lv-LV" smtClean="0"/>
              <a:t>2011.12.08.</a:t>
            </a:fld>
            <a:endParaRPr lang="lv-LV"/>
          </a:p>
        </p:txBody>
      </p:sp>
      <p:sp>
        <p:nvSpPr>
          <p:cNvPr id="9" name="Slaida numura vietturis 8"/>
          <p:cNvSpPr>
            <a:spLocks noGrp="1"/>
          </p:cNvSpPr>
          <p:nvPr>
            <p:ph type="sldNum" sz="quarter" idx="15"/>
          </p:nvPr>
        </p:nvSpPr>
        <p:spPr/>
        <p:txBody>
          <a:bodyPr rtlCol="0"/>
          <a:lstStyle/>
          <a:p>
            <a:fld id="{C96DE393-5F79-4A67-A427-270AF6CFA01F}" type="slidenum">
              <a:rPr lang="lv-LV" smtClean="0"/>
              <a:t>‹#›</a:t>
            </a:fld>
            <a:endParaRPr lang="lv-LV"/>
          </a:p>
        </p:txBody>
      </p:sp>
      <p:sp>
        <p:nvSpPr>
          <p:cNvPr id="10" name="Kājenes vietturis 9"/>
          <p:cNvSpPr>
            <a:spLocks noGrp="1"/>
          </p:cNvSpPr>
          <p:nvPr>
            <p:ph type="ftr" sz="quarter" idx="16"/>
          </p:nvPr>
        </p:nvSpPr>
        <p:spPr/>
        <p:txBody>
          <a:bodyPr rtlCol="0"/>
          <a:lstStyle/>
          <a:p>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bg>
      <p:bgRef idx="1001">
        <a:schemeClr val="bg2"/>
      </p:bgRef>
    </p:bg>
    <p:spTree>
      <p:nvGrpSpPr>
        <p:cNvPr id="1" name=""/>
        <p:cNvGrpSpPr/>
        <p:nvPr/>
      </p:nvGrpSpPr>
      <p:grpSpPr>
        <a:xfrm>
          <a:off x="0" y="0"/>
          <a:ext cx="0" cy="0"/>
          <a:chOff x="0" y="0"/>
          <a:chExt cx="0" cy="0"/>
        </a:xfrm>
      </p:grpSpPr>
      <p:sp>
        <p:nvSpPr>
          <p:cNvPr id="2" name="Virsraksts 1"/>
          <p:cNvSpPr>
            <a:spLocks noGrp="1"/>
          </p:cNvSpPr>
          <p:nvPr>
            <p:ph type="title"/>
          </p:nvPr>
        </p:nvSpPr>
        <p:spPr>
          <a:xfrm>
            <a:off x="2286000" y="2895600"/>
            <a:ext cx="6172200" cy="2053590"/>
          </a:xfrm>
        </p:spPr>
        <p:txBody>
          <a:bodyPr/>
          <a:lstStyle>
            <a:lvl1pPr algn="l">
              <a:buNone/>
              <a:defRPr sz="3000" b="1" cap="small" baseline="0"/>
            </a:lvl1pPr>
          </a:lstStyle>
          <a:p>
            <a:r>
              <a:rPr kumimoji="0" lang="lv-LV" smtClean="0"/>
              <a:t>Rediģēt šablona virsraksta stilu</a:t>
            </a:r>
            <a:endParaRPr kumimoji="0" lang="en-US"/>
          </a:p>
        </p:txBody>
      </p:sp>
      <p:sp>
        <p:nvSpPr>
          <p:cNvPr id="3" name="Teksta vietturis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v-LV" smtClean="0"/>
              <a:t>Noklikšķiniet, lai rediģētu šablona teksta stilus</a:t>
            </a:r>
          </a:p>
        </p:txBody>
      </p:sp>
      <p:sp>
        <p:nvSpPr>
          <p:cNvPr id="4" name="Datuma vietturis 3"/>
          <p:cNvSpPr>
            <a:spLocks noGrp="1"/>
          </p:cNvSpPr>
          <p:nvPr>
            <p:ph type="dt" sz="half" idx="10"/>
          </p:nvPr>
        </p:nvSpPr>
        <p:spPr bwMode="auto">
          <a:xfrm rot="5400000">
            <a:off x="7763256" y="1170432"/>
            <a:ext cx="2286000" cy="381000"/>
          </a:xfrm>
        </p:spPr>
        <p:txBody>
          <a:bodyPr/>
          <a:lstStyle/>
          <a:p>
            <a:fld id="{0DA3A0BA-8652-4BCC-B0DE-13DC9BBBD739}" type="datetimeFigureOut">
              <a:rPr lang="lv-LV" smtClean="0"/>
              <a:t>2011.12.08.</a:t>
            </a:fld>
            <a:endParaRPr lang="lv-LV"/>
          </a:p>
        </p:txBody>
      </p:sp>
      <p:sp>
        <p:nvSpPr>
          <p:cNvPr id="5" name="Kājenes vietturis 4"/>
          <p:cNvSpPr>
            <a:spLocks noGrp="1"/>
          </p:cNvSpPr>
          <p:nvPr>
            <p:ph type="ftr" sz="quarter" idx="11"/>
          </p:nvPr>
        </p:nvSpPr>
        <p:spPr bwMode="auto">
          <a:xfrm rot="5400000">
            <a:off x="7077456" y="4178808"/>
            <a:ext cx="3657600" cy="384048"/>
          </a:xfrm>
        </p:spPr>
        <p:txBody>
          <a:bodyPr/>
          <a:lstStyle/>
          <a:p>
            <a:endParaRPr lang="lv-LV"/>
          </a:p>
        </p:txBody>
      </p:sp>
      <p:sp>
        <p:nvSpPr>
          <p:cNvPr id="9" name="Taisnstūris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Taisnstūris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aisnstūris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aisnstūris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aisns savienotājs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aisns savienotājs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aisns savienotājs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aisns savienotāj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Taisns savienotājs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aisnstūris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āl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āl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āl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āl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āl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Taisns savienotājs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ida numura vietturis 5"/>
          <p:cNvSpPr>
            <a:spLocks noGrp="1"/>
          </p:cNvSpPr>
          <p:nvPr>
            <p:ph type="sldNum" sz="quarter" idx="12"/>
          </p:nvPr>
        </p:nvSpPr>
        <p:spPr bwMode="auto">
          <a:xfrm>
            <a:off x="1340616" y="4928702"/>
            <a:ext cx="609600" cy="517524"/>
          </a:xfrm>
        </p:spPr>
        <p:txBody>
          <a:bodyPr/>
          <a:lstStyle/>
          <a:p>
            <a:fld id="{C96DE393-5F79-4A67-A427-270AF6CFA01F}" type="slidenum">
              <a:rPr lang="lv-LV" smtClean="0"/>
              <a:t>‹#›</a:t>
            </a:fld>
            <a:endParaRPr lang="lv-LV"/>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5" name="Datuma vietturis 4"/>
          <p:cNvSpPr>
            <a:spLocks noGrp="1"/>
          </p:cNvSpPr>
          <p:nvPr>
            <p:ph type="dt" sz="half" idx="10"/>
          </p:nvPr>
        </p:nvSpPr>
        <p:spPr/>
        <p:txBody>
          <a:bodyPr/>
          <a:lstStyle/>
          <a:p>
            <a:fld id="{0DA3A0BA-8652-4BCC-B0DE-13DC9BBBD739}" type="datetimeFigureOut">
              <a:rPr lang="lv-LV" smtClean="0"/>
              <a:t>2011.12.08.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C96DE393-5F79-4A67-A427-270AF6CFA01F}" type="slidenum">
              <a:rPr lang="lv-LV" smtClean="0"/>
              <a:t>‹#›</a:t>
            </a:fld>
            <a:endParaRPr lang="lv-LV"/>
          </a:p>
        </p:txBody>
      </p:sp>
      <p:sp>
        <p:nvSpPr>
          <p:cNvPr id="9" name="Satura vietturis 8"/>
          <p:cNvSpPr>
            <a:spLocks noGrp="1"/>
          </p:cNvSpPr>
          <p:nvPr>
            <p:ph sz="quarter" idx="1"/>
          </p:nvPr>
        </p:nvSpPr>
        <p:spPr>
          <a:xfrm>
            <a:off x="457200" y="1600200"/>
            <a:ext cx="3657600" cy="45720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1" name="Satura vietturis 10"/>
          <p:cNvSpPr>
            <a:spLocks noGrp="1"/>
          </p:cNvSpPr>
          <p:nvPr>
            <p:ph sz="quarter" idx="2"/>
          </p:nvPr>
        </p:nvSpPr>
        <p:spPr>
          <a:xfrm>
            <a:off x="4270248" y="1600200"/>
            <a:ext cx="3657600" cy="45720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7543800" cy="1143000"/>
          </a:xfrm>
        </p:spPr>
        <p:txBody>
          <a:bodyPr anchor="b"/>
          <a:lstStyle>
            <a:lvl1pPr>
              <a:defRPr/>
            </a:lvl1pPr>
          </a:lstStyle>
          <a:p>
            <a:r>
              <a:rPr kumimoji="0" lang="lv-LV" smtClean="0"/>
              <a:t>Rediģēt šablona virsraksta stilu</a:t>
            </a:r>
            <a:endParaRPr kumimoji="0" lang="en-US"/>
          </a:p>
        </p:txBody>
      </p:sp>
      <p:sp>
        <p:nvSpPr>
          <p:cNvPr id="7" name="Datuma vietturis 6"/>
          <p:cNvSpPr>
            <a:spLocks noGrp="1"/>
          </p:cNvSpPr>
          <p:nvPr>
            <p:ph type="dt" sz="half" idx="10"/>
          </p:nvPr>
        </p:nvSpPr>
        <p:spPr/>
        <p:txBody>
          <a:bodyPr/>
          <a:lstStyle/>
          <a:p>
            <a:fld id="{0DA3A0BA-8652-4BCC-B0DE-13DC9BBBD739}" type="datetimeFigureOut">
              <a:rPr lang="lv-LV" smtClean="0"/>
              <a:t>2011.12.08.</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C96DE393-5F79-4A67-A427-270AF6CFA01F}" type="slidenum">
              <a:rPr lang="lv-LV" smtClean="0"/>
              <a:t>‹#›</a:t>
            </a:fld>
            <a:endParaRPr lang="lv-LV"/>
          </a:p>
        </p:txBody>
      </p:sp>
      <p:sp>
        <p:nvSpPr>
          <p:cNvPr id="11" name="Satura vietturis 10"/>
          <p:cNvSpPr>
            <a:spLocks noGrp="1"/>
          </p:cNvSpPr>
          <p:nvPr>
            <p:ph sz="quarter" idx="2"/>
          </p:nvPr>
        </p:nvSpPr>
        <p:spPr>
          <a:xfrm>
            <a:off x="457200" y="2362200"/>
            <a:ext cx="3657600" cy="38862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3" name="Satura vietturis 12"/>
          <p:cNvSpPr>
            <a:spLocks noGrp="1"/>
          </p:cNvSpPr>
          <p:nvPr>
            <p:ph sz="quarter" idx="4"/>
          </p:nvPr>
        </p:nvSpPr>
        <p:spPr>
          <a:xfrm>
            <a:off x="4371975" y="2362200"/>
            <a:ext cx="3657600" cy="38862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2" name="Teksta vietturis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v-LV" smtClean="0"/>
              <a:t>Noklikšķiniet, lai rediģētu šablona teksta stilus</a:t>
            </a:r>
          </a:p>
        </p:txBody>
      </p:sp>
      <p:sp>
        <p:nvSpPr>
          <p:cNvPr id="14" name="Teksta vietturis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v-LV" smtClean="0"/>
              <a:t>Noklikšķiniet, lai rediģētu šablona teksta stilus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6" name="Datuma vietturis 5"/>
          <p:cNvSpPr>
            <a:spLocks noGrp="1"/>
          </p:cNvSpPr>
          <p:nvPr>
            <p:ph type="dt" sz="half" idx="10"/>
          </p:nvPr>
        </p:nvSpPr>
        <p:spPr/>
        <p:txBody>
          <a:bodyPr rtlCol="0"/>
          <a:lstStyle/>
          <a:p>
            <a:fld id="{0DA3A0BA-8652-4BCC-B0DE-13DC9BBBD739}" type="datetimeFigureOut">
              <a:rPr lang="lv-LV" smtClean="0"/>
              <a:t>2011.12.08.</a:t>
            </a:fld>
            <a:endParaRPr lang="lv-LV"/>
          </a:p>
        </p:txBody>
      </p:sp>
      <p:sp>
        <p:nvSpPr>
          <p:cNvPr id="7" name="Slaida numura vietturis 6"/>
          <p:cNvSpPr>
            <a:spLocks noGrp="1"/>
          </p:cNvSpPr>
          <p:nvPr>
            <p:ph type="sldNum" sz="quarter" idx="11"/>
          </p:nvPr>
        </p:nvSpPr>
        <p:spPr/>
        <p:txBody>
          <a:bodyPr rtlCol="0"/>
          <a:lstStyle/>
          <a:p>
            <a:fld id="{C96DE393-5F79-4A67-A427-270AF6CFA01F}" type="slidenum">
              <a:rPr lang="lv-LV" smtClean="0"/>
              <a:t>‹#›</a:t>
            </a:fld>
            <a:endParaRPr lang="lv-LV"/>
          </a:p>
        </p:txBody>
      </p:sp>
      <p:sp>
        <p:nvSpPr>
          <p:cNvPr id="8" name="Kājenes vietturis 7"/>
          <p:cNvSpPr>
            <a:spLocks noGrp="1"/>
          </p:cNvSpPr>
          <p:nvPr>
            <p:ph type="ftr" sz="quarter" idx="12"/>
          </p:nvPr>
        </p:nvSpPr>
        <p:spPr/>
        <p:txBody>
          <a:bodyPr rtlCol="0"/>
          <a:lstStyle/>
          <a:p>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0DA3A0BA-8652-4BCC-B0DE-13DC9BBBD739}" type="datetimeFigureOut">
              <a:rPr lang="lv-LV" smtClean="0"/>
              <a:t>2011.12.08.</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C96DE393-5F79-4A67-A427-270AF6CFA01F}"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bg>
      <p:bgRef idx="1001">
        <a:schemeClr val="bg1"/>
      </p:bgRef>
    </p:bg>
    <p:spTree>
      <p:nvGrpSpPr>
        <p:cNvPr id="1" name=""/>
        <p:cNvGrpSpPr/>
        <p:nvPr/>
      </p:nvGrpSpPr>
      <p:grpSpPr>
        <a:xfrm>
          <a:off x="0" y="0"/>
          <a:ext cx="0" cy="0"/>
          <a:chOff x="0" y="0"/>
          <a:chExt cx="0" cy="0"/>
        </a:xfrm>
      </p:grpSpPr>
      <p:sp>
        <p:nvSpPr>
          <p:cNvPr id="10" name="Taisns savienotājs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Virsrakst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lv-LV" smtClean="0"/>
              <a:t>Rediģēt šablona virsraksta stilu</a:t>
            </a:r>
            <a:endParaRPr kumimoji="0" lang="en-US"/>
          </a:p>
        </p:txBody>
      </p:sp>
      <p:sp>
        <p:nvSpPr>
          <p:cNvPr id="3" name="Teksta vietturis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lv-LV" smtClean="0"/>
              <a:t>Noklikšķiniet, lai rediģētu šablona teksta stilus</a:t>
            </a:r>
          </a:p>
        </p:txBody>
      </p:sp>
      <p:sp>
        <p:nvSpPr>
          <p:cNvPr id="8" name="Taisns savienotājs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aisns savienotājs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Taisns savienotājs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aisnstūris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aisns savienotājs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āl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atura vietturis 17"/>
          <p:cNvSpPr>
            <a:spLocks noGrp="1"/>
          </p:cNvSpPr>
          <p:nvPr>
            <p:ph sz="quarter" idx="1"/>
          </p:nvPr>
        </p:nvSpPr>
        <p:spPr>
          <a:xfrm>
            <a:off x="304800" y="274320"/>
            <a:ext cx="5638800" cy="6327648"/>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1" name="Datuma vietturis 20"/>
          <p:cNvSpPr>
            <a:spLocks noGrp="1"/>
          </p:cNvSpPr>
          <p:nvPr>
            <p:ph type="dt" sz="half" idx="14"/>
          </p:nvPr>
        </p:nvSpPr>
        <p:spPr/>
        <p:txBody>
          <a:bodyPr rtlCol="0"/>
          <a:lstStyle/>
          <a:p>
            <a:fld id="{0DA3A0BA-8652-4BCC-B0DE-13DC9BBBD739}" type="datetimeFigureOut">
              <a:rPr lang="lv-LV" smtClean="0"/>
              <a:t>2011.12.08.</a:t>
            </a:fld>
            <a:endParaRPr lang="lv-LV"/>
          </a:p>
        </p:txBody>
      </p:sp>
      <p:sp>
        <p:nvSpPr>
          <p:cNvPr id="22" name="Slaida numura vietturis 21"/>
          <p:cNvSpPr>
            <a:spLocks noGrp="1"/>
          </p:cNvSpPr>
          <p:nvPr>
            <p:ph type="sldNum" sz="quarter" idx="15"/>
          </p:nvPr>
        </p:nvSpPr>
        <p:spPr/>
        <p:txBody>
          <a:bodyPr rtlCol="0"/>
          <a:lstStyle/>
          <a:p>
            <a:fld id="{C96DE393-5F79-4A67-A427-270AF6CFA01F}" type="slidenum">
              <a:rPr lang="lv-LV" smtClean="0"/>
              <a:t>‹#›</a:t>
            </a:fld>
            <a:endParaRPr lang="lv-LV"/>
          </a:p>
        </p:txBody>
      </p:sp>
      <p:sp>
        <p:nvSpPr>
          <p:cNvPr id="23" name="Kājenes vietturis 22"/>
          <p:cNvSpPr>
            <a:spLocks noGrp="1"/>
          </p:cNvSpPr>
          <p:nvPr>
            <p:ph type="ftr" sz="quarter" idx="16"/>
          </p:nvPr>
        </p:nvSpPr>
        <p:spPr/>
        <p:txBody>
          <a:bodyPr rtlCol="0"/>
          <a:lstStyle/>
          <a:p>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9" name="Taisns savienotājs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āl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Virsraksts 1"/>
          <p:cNvSpPr>
            <a:spLocks noGrp="1"/>
          </p:cNvSpPr>
          <p:nvPr>
            <p:ph type="title"/>
          </p:nvPr>
        </p:nvSpPr>
        <p:spPr>
          <a:xfrm rot="5400000">
            <a:off x="3350133" y="3200400"/>
            <a:ext cx="6309360" cy="457200"/>
          </a:xfrm>
        </p:spPr>
        <p:txBody>
          <a:bodyPr anchor="b"/>
          <a:lstStyle>
            <a:lvl1pPr algn="l">
              <a:buNone/>
              <a:defRPr sz="2000" b="1"/>
            </a:lvl1pPr>
          </a:lstStyle>
          <a:p>
            <a:r>
              <a:rPr kumimoji="0" lang="lv-LV" smtClean="0"/>
              <a:t>Rediģēt šablona virsraksta stilu</a:t>
            </a:r>
            <a:endParaRPr kumimoji="0" lang="en-US"/>
          </a:p>
        </p:txBody>
      </p:sp>
      <p:sp>
        <p:nvSpPr>
          <p:cNvPr id="3" name="Attēla vietturis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lv-LV" smtClean="0"/>
              <a:t>Lai pievienotu attēlu, noklikšķiniet uz ikonas</a:t>
            </a:r>
            <a:endParaRPr kumimoji="0" lang="en-US" dirty="0"/>
          </a:p>
        </p:txBody>
      </p:sp>
      <p:sp>
        <p:nvSpPr>
          <p:cNvPr id="4" name="Teksta vietturis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lv-LV" smtClean="0"/>
              <a:t>Noklikšķiniet, lai rediģētu šablona teksta stilus</a:t>
            </a:r>
          </a:p>
        </p:txBody>
      </p:sp>
      <p:sp>
        <p:nvSpPr>
          <p:cNvPr id="10" name="Taisns savienotājs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Taisnstūris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aisns savienotājs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Taisns savienotājs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Taisns savienotājs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a vietturis 16"/>
          <p:cNvSpPr>
            <a:spLocks noGrp="1"/>
          </p:cNvSpPr>
          <p:nvPr>
            <p:ph type="dt" sz="half" idx="10"/>
          </p:nvPr>
        </p:nvSpPr>
        <p:spPr/>
        <p:txBody>
          <a:bodyPr rtlCol="0"/>
          <a:lstStyle/>
          <a:p>
            <a:fld id="{0DA3A0BA-8652-4BCC-B0DE-13DC9BBBD739}" type="datetimeFigureOut">
              <a:rPr lang="lv-LV" smtClean="0"/>
              <a:t>2011.12.08.</a:t>
            </a:fld>
            <a:endParaRPr lang="lv-LV"/>
          </a:p>
        </p:txBody>
      </p:sp>
      <p:sp>
        <p:nvSpPr>
          <p:cNvPr id="18" name="Slaida numura vietturis 17"/>
          <p:cNvSpPr>
            <a:spLocks noGrp="1"/>
          </p:cNvSpPr>
          <p:nvPr>
            <p:ph type="sldNum" sz="quarter" idx="11"/>
          </p:nvPr>
        </p:nvSpPr>
        <p:spPr/>
        <p:txBody>
          <a:bodyPr rtlCol="0"/>
          <a:lstStyle/>
          <a:p>
            <a:fld id="{C96DE393-5F79-4A67-A427-270AF6CFA01F}" type="slidenum">
              <a:rPr lang="lv-LV" smtClean="0"/>
              <a:t>‹#›</a:t>
            </a:fld>
            <a:endParaRPr lang="lv-LV"/>
          </a:p>
        </p:txBody>
      </p:sp>
      <p:sp>
        <p:nvSpPr>
          <p:cNvPr id="21" name="Kājenes vietturis 20"/>
          <p:cNvSpPr>
            <a:spLocks noGrp="1"/>
          </p:cNvSpPr>
          <p:nvPr>
            <p:ph type="ftr" sz="quarter" idx="12"/>
          </p:nvPr>
        </p:nvSpPr>
        <p:spPr/>
        <p:txBody>
          <a:bodyPr rtlCol="0"/>
          <a:lstStyle/>
          <a:p>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Taisns savienotājs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Virsraksta vietturis 21"/>
          <p:cNvSpPr>
            <a:spLocks noGrp="1"/>
          </p:cNvSpPr>
          <p:nvPr>
            <p:ph type="title"/>
          </p:nvPr>
        </p:nvSpPr>
        <p:spPr>
          <a:xfrm>
            <a:off x="457200" y="274638"/>
            <a:ext cx="7467600" cy="1143000"/>
          </a:xfrm>
          <a:prstGeom prst="rect">
            <a:avLst/>
          </a:prstGeom>
        </p:spPr>
        <p:txBody>
          <a:bodyPr vert="horz" anchor="b">
            <a:normAutofit/>
          </a:bodyPr>
          <a:lstStyle/>
          <a:p>
            <a:r>
              <a:rPr kumimoji="0" lang="lv-LV" smtClean="0"/>
              <a:t>Rediģēt šablona virsraksta stilu</a:t>
            </a:r>
            <a:endParaRPr kumimoji="0" lang="en-US"/>
          </a:p>
        </p:txBody>
      </p:sp>
      <p:sp>
        <p:nvSpPr>
          <p:cNvPr id="13" name="Teksta vietturis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lv-LV" smtClean="0"/>
              <a:t>Noklikšķiniet, lai rediģētu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14" name="Datuma vietturis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A3A0BA-8652-4BCC-B0DE-13DC9BBBD739}" type="datetimeFigureOut">
              <a:rPr lang="lv-LV" smtClean="0"/>
              <a:t>2011.12.08.</a:t>
            </a:fld>
            <a:endParaRPr lang="lv-LV"/>
          </a:p>
        </p:txBody>
      </p:sp>
      <p:sp>
        <p:nvSpPr>
          <p:cNvPr id="3" name="Kājenes vietturis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lv-LV"/>
          </a:p>
        </p:txBody>
      </p:sp>
      <p:sp>
        <p:nvSpPr>
          <p:cNvPr id="7" name="Taisns savienotājs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Taisns savienotājs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aisnstūris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aisns savienotājs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āl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ida numura vietturis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6DE393-5F79-4A67-A427-270AF6CFA01F}"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4. Matemātiskie spriedumi, izteikumi un pierādījumi</a:t>
            </a:r>
            <a:endParaRPr lang="lv-LV" dirty="0"/>
          </a:p>
        </p:txBody>
      </p:sp>
      <p:sp>
        <p:nvSpPr>
          <p:cNvPr id="3" name="Apakšvirsraksts 2"/>
          <p:cNvSpPr>
            <a:spLocks noGrp="1"/>
          </p:cNvSpPr>
          <p:nvPr>
            <p:ph type="subTitle" idx="1"/>
          </p:nvPr>
        </p:nvSpPr>
        <p:spPr/>
        <p:txBody>
          <a:bodyPr/>
          <a:lstStyle/>
          <a:p>
            <a:r>
              <a:rPr lang="lv-LV" dirty="0" smtClean="0"/>
              <a:t>76. lpp</a:t>
            </a:r>
            <a:endParaRPr lang="lv-LV"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a:t>D</a:t>
            </a:r>
            <a:r>
              <a:rPr lang="lv-LV" dirty="0" smtClean="0"/>
              <a:t>eduktīviem spriedumi</a:t>
            </a:r>
            <a:br>
              <a:rPr lang="lv-LV" dirty="0" smtClean="0"/>
            </a:br>
            <a:endParaRPr lang="lv-LV" dirty="0"/>
          </a:p>
        </p:txBody>
      </p:sp>
      <p:sp>
        <p:nvSpPr>
          <p:cNvPr id="3" name="Satura vietturis 2"/>
          <p:cNvSpPr>
            <a:spLocks noGrp="1"/>
          </p:cNvSpPr>
          <p:nvPr>
            <p:ph sz="quarter" idx="1"/>
          </p:nvPr>
        </p:nvSpPr>
        <p:spPr/>
        <p:txBody>
          <a:bodyPr/>
          <a:lstStyle/>
          <a:p>
            <a:r>
              <a:rPr lang="lv-LV" dirty="0" smtClean="0"/>
              <a:t>Spriešanas paņēmienu, kad katrs nākamais secinājums tiek balstīts uz iepriekš pamatotu spriedumu, sauc par deduktīvo spriešanu.</a:t>
            </a:r>
          </a:p>
          <a:p>
            <a:r>
              <a:rPr lang="lv-LV" dirty="0" smtClean="0"/>
              <a:t> Šādā ceļā iegūtos spriedumus sauc par deduktīviem spriedumiem.</a:t>
            </a:r>
          </a:p>
          <a:p>
            <a:endParaRPr lang="lv-LV"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smtClean="0"/>
              <a:t>Shēmas paraugs, kā matemātikā tiek iegūta jauna teorēma:</a:t>
            </a:r>
            <a:br>
              <a:rPr lang="lv-LV" dirty="0" smtClean="0"/>
            </a:br>
            <a:endParaRPr lang="lv-LV" dirty="0"/>
          </a:p>
        </p:txBody>
      </p:sp>
      <p:sp>
        <p:nvSpPr>
          <p:cNvPr id="3" name="Satura vietturis 2"/>
          <p:cNvSpPr>
            <a:spLocks noGrp="1"/>
          </p:cNvSpPr>
          <p:nvPr>
            <p:ph sz="quarter" idx="1"/>
          </p:nvPr>
        </p:nvSpPr>
        <p:spPr/>
        <p:txBody>
          <a:bodyPr>
            <a:normAutofit/>
          </a:bodyPr>
          <a:lstStyle/>
          <a:p>
            <a:r>
              <a:rPr lang="lv-LV" b="1" dirty="0" smtClean="0"/>
              <a:t>Eksperiments</a:t>
            </a:r>
            <a:endParaRPr lang="lv-LV" dirty="0" smtClean="0"/>
          </a:p>
          <a:p>
            <a:r>
              <a:rPr lang="lv-LV" dirty="0" smtClean="0"/>
              <a:t>(mērījumi, aprēķini)</a:t>
            </a:r>
          </a:p>
          <a:p>
            <a:r>
              <a:rPr lang="lv-LV" b="1" dirty="0" smtClean="0"/>
              <a:t>Induktīvā spriešana</a:t>
            </a:r>
            <a:endParaRPr lang="lv-LV" dirty="0" smtClean="0"/>
          </a:p>
          <a:p>
            <a:r>
              <a:rPr lang="lv-LV" dirty="0" smtClean="0"/>
              <a:t>(spriedumi par atsevišķiem gadījumiem)</a:t>
            </a:r>
          </a:p>
          <a:p>
            <a:r>
              <a:rPr lang="lv-LV" b="1" dirty="0" smtClean="0"/>
              <a:t>Hipotēze</a:t>
            </a:r>
            <a:endParaRPr lang="lv-LV" dirty="0" smtClean="0"/>
          </a:p>
          <a:p>
            <a:r>
              <a:rPr lang="lv-LV" b="1" dirty="0" smtClean="0"/>
              <a:t>Deduktīvā spriešana</a:t>
            </a:r>
            <a:endParaRPr lang="lv-LV" dirty="0" smtClean="0"/>
          </a:p>
          <a:p>
            <a:r>
              <a:rPr lang="lv-LV" dirty="0" smtClean="0"/>
              <a:t>(izmanto tikai iepriekš pierādītus faktus)</a:t>
            </a:r>
          </a:p>
          <a:p>
            <a:r>
              <a:rPr lang="lv-LV" b="1" dirty="0" smtClean="0"/>
              <a:t>Hipotēzes apstiprinājums</a:t>
            </a:r>
            <a:r>
              <a:rPr lang="lv-LV" dirty="0" smtClean="0"/>
              <a:t> ( ir iegūts jauns patiess spriedums) </a:t>
            </a:r>
            <a:r>
              <a:rPr lang="lv-LV" b="1" dirty="0" smtClean="0"/>
              <a:t>vai </a:t>
            </a:r>
            <a:r>
              <a:rPr lang="lv-LV" b="1" dirty="0" smtClean="0"/>
              <a:t>noliegums</a:t>
            </a:r>
            <a:endParaRPr lang="lv-LV" dirty="0" smtClean="0"/>
          </a:p>
          <a:p>
            <a:r>
              <a:rPr lang="lv-LV" dirty="0" smtClean="0"/>
              <a:t> </a:t>
            </a:r>
          </a:p>
          <a:p>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979712" y="476672"/>
            <a:ext cx="5686400" cy="1733578"/>
          </a:xfrm>
        </p:spPr>
        <p:txBody>
          <a:bodyPr/>
          <a:lstStyle/>
          <a:p>
            <a:r>
              <a:rPr lang="lv-LV" dirty="0" smtClean="0"/>
              <a:t>Izteikumi</a:t>
            </a:r>
            <a:endParaRPr lang="lv-LV" dirty="0"/>
          </a:p>
        </p:txBody>
      </p:sp>
      <p:sp>
        <p:nvSpPr>
          <p:cNvPr id="3" name="Apakšvirsraksts 2"/>
          <p:cNvSpPr>
            <a:spLocks noGrp="1"/>
          </p:cNvSpPr>
          <p:nvPr>
            <p:ph type="subTitle" idx="1"/>
          </p:nvPr>
        </p:nvSpPr>
        <p:spPr>
          <a:xfrm>
            <a:off x="2286000" y="5373216"/>
            <a:ext cx="6172200" cy="1001706"/>
          </a:xfrm>
        </p:spPr>
        <p:txBody>
          <a:bodyPr/>
          <a:lstStyle/>
          <a:p>
            <a:endParaRPr lang="lv-LV"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sz="quarter" idx="1"/>
          </p:nvPr>
        </p:nvSpPr>
        <p:spPr/>
        <p:txBody>
          <a:bodyPr/>
          <a:lstStyle/>
          <a:p>
            <a:r>
              <a:rPr lang="lv-LV" dirty="0" smtClean="0"/>
              <a:t>Domāšanas </a:t>
            </a:r>
            <a:r>
              <a:rPr lang="lv-LV" dirty="0" smtClean="0"/>
              <a:t>un spriešanas procesā cilvēki formulē un izsaka dažādus apgalvojumus</a:t>
            </a:r>
            <a:r>
              <a:rPr lang="lv-LV" dirty="0" smtClean="0"/>
              <a:t>.</a:t>
            </a:r>
          </a:p>
          <a:p>
            <a:r>
              <a:rPr lang="lv-LV" dirty="0" smtClean="0"/>
              <a:t> </a:t>
            </a:r>
            <a:r>
              <a:rPr lang="lv-LV" dirty="0" smtClean="0"/>
              <a:t>Tie var būt gan patiesi, gan aplami, gan arī tādi, kuru patiesumu nav iespējams novērtēt.</a:t>
            </a:r>
          </a:p>
          <a:p>
            <a:endParaRPr lang="lv-LV"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izteikumi</a:t>
            </a:r>
            <a:r>
              <a:rPr lang="lv-LV" dirty="0" smtClean="0"/>
              <a:t> </a:t>
            </a:r>
            <a:br>
              <a:rPr lang="lv-LV" dirty="0" smtClean="0"/>
            </a:br>
            <a:endParaRPr lang="lv-LV" dirty="0"/>
          </a:p>
        </p:txBody>
      </p:sp>
      <p:sp>
        <p:nvSpPr>
          <p:cNvPr id="3" name="Satura vietturis 2"/>
          <p:cNvSpPr>
            <a:spLocks noGrp="1"/>
          </p:cNvSpPr>
          <p:nvPr>
            <p:ph sz="quarter" idx="1"/>
          </p:nvPr>
        </p:nvSpPr>
        <p:spPr/>
        <p:txBody>
          <a:bodyPr/>
          <a:lstStyle/>
          <a:p>
            <a:r>
              <a:rPr lang="lv-LV" dirty="0" smtClean="0"/>
              <a:t>Apgalvojumus, par kuriem viennozīmīgi var pateikt, vai tie ir patiesi vai aplami, matemātikā sauc par izteikumiem</a:t>
            </a:r>
            <a:r>
              <a:rPr lang="lv-LV" dirty="0" smtClean="0"/>
              <a:t>.</a:t>
            </a:r>
            <a:endParaRPr lang="lv-LV" dirty="0" smtClean="0"/>
          </a:p>
          <a:p>
            <a:endParaRPr lang="lv-LV"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Piemēri:</a:t>
            </a:r>
            <a:endParaRPr lang="lv-LV" dirty="0"/>
          </a:p>
        </p:txBody>
      </p:sp>
      <p:sp>
        <p:nvSpPr>
          <p:cNvPr id="3" name="Satura vietturis 2"/>
          <p:cNvSpPr>
            <a:spLocks noGrp="1"/>
          </p:cNvSpPr>
          <p:nvPr>
            <p:ph sz="quarter" idx="1"/>
          </p:nvPr>
        </p:nvSpPr>
        <p:spPr/>
        <p:txBody>
          <a:bodyPr/>
          <a:lstStyle/>
          <a:p>
            <a:r>
              <a:rPr lang="lv-LV" b="1" dirty="0" smtClean="0"/>
              <a:t>Ir izteikumi</a:t>
            </a:r>
          </a:p>
          <a:p>
            <a:r>
              <a:rPr lang="lv-LV" dirty="0" smtClean="0"/>
              <a:t>Nedēļā </a:t>
            </a:r>
            <a:r>
              <a:rPr lang="lv-LV" dirty="0" smtClean="0"/>
              <a:t>ir 7 dienas (patiess izteikums); </a:t>
            </a:r>
          </a:p>
          <a:p>
            <a:r>
              <a:rPr lang="lv-LV" dirty="0" smtClean="0"/>
              <a:t>Skaitlis 101 dalās ar 9 (aplams izteikums).</a:t>
            </a:r>
          </a:p>
          <a:p>
            <a:endParaRPr lang="lv-LV" dirty="0" smtClean="0"/>
          </a:p>
          <a:p>
            <a:r>
              <a:rPr lang="lv-LV" dirty="0" smtClean="0"/>
              <a:t>Tālāk dotie apgalvojumi </a:t>
            </a:r>
            <a:r>
              <a:rPr lang="lv-LV" b="1" dirty="0" smtClean="0"/>
              <a:t>nav izteikumi.</a:t>
            </a:r>
            <a:endParaRPr lang="lv-LV" dirty="0" smtClean="0"/>
          </a:p>
          <a:p>
            <a:r>
              <a:rPr lang="lv-LV" dirty="0" smtClean="0"/>
              <a:t> Dzīve ir skaista. </a:t>
            </a:r>
          </a:p>
          <a:p>
            <a:r>
              <a:rPr lang="lv-LV" dirty="0" smtClean="0"/>
              <a:t> x </a:t>
            </a:r>
            <a:r>
              <a:rPr lang="lv-LV" dirty="0" smtClean="0"/>
              <a:t>&lt; 9. </a:t>
            </a:r>
          </a:p>
          <a:p>
            <a:r>
              <a:rPr lang="lv-LV" dirty="0" smtClean="0"/>
              <a:t> </a:t>
            </a:r>
            <a:r>
              <a:rPr lang="lv-LV" dirty="0" smtClean="0"/>
              <a:t>Pasākumu apmeklēja ļoti daudz skatītāju. </a:t>
            </a:r>
          </a:p>
          <a:p>
            <a:endParaRPr lang="lv-LV"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531440"/>
            <a:ext cx="7467600" cy="1143000"/>
          </a:xfrm>
        </p:spPr>
        <p:txBody>
          <a:bodyPr/>
          <a:lstStyle/>
          <a:p>
            <a:pPr algn="ctr"/>
            <a:r>
              <a:rPr lang="lv-LV" dirty="0" smtClean="0"/>
              <a:t>Izteikumus iedala</a:t>
            </a:r>
            <a:endParaRPr lang="lv-LV" dirty="0"/>
          </a:p>
        </p:txBody>
      </p:sp>
      <p:sp>
        <p:nvSpPr>
          <p:cNvPr id="3" name="Satura vietturis 2"/>
          <p:cNvSpPr>
            <a:spLocks noGrp="1"/>
          </p:cNvSpPr>
          <p:nvPr>
            <p:ph sz="quarter" idx="1"/>
          </p:nvPr>
        </p:nvSpPr>
        <p:spPr>
          <a:xfrm>
            <a:off x="457200" y="692696"/>
            <a:ext cx="3657600" cy="4572000"/>
          </a:xfrm>
        </p:spPr>
        <p:txBody>
          <a:bodyPr/>
          <a:lstStyle/>
          <a:p>
            <a:r>
              <a:rPr lang="lv-LV" dirty="0" smtClean="0"/>
              <a:t>Vispārīgie izteikumi</a:t>
            </a:r>
          </a:p>
          <a:p>
            <a:pPr lvl="1"/>
            <a:r>
              <a:rPr lang="lv-LV" dirty="0" smtClean="0"/>
              <a:t>Mūsu skolas 10. klasē visi skolēni ir sekmīgi </a:t>
            </a:r>
            <a:endParaRPr lang="lv-LV" dirty="0" smtClean="0"/>
          </a:p>
          <a:p>
            <a:pPr lvl="1"/>
            <a:endParaRPr lang="lv-LV" dirty="0" smtClean="0"/>
          </a:p>
          <a:p>
            <a:pPr lvl="1"/>
            <a:endParaRPr lang="lv-LV" dirty="0" smtClean="0"/>
          </a:p>
          <a:p>
            <a:pPr lvl="1"/>
            <a:endParaRPr lang="lv-LV" dirty="0" smtClean="0"/>
          </a:p>
          <a:p>
            <a:pPr lvl="1"/>
            <a:r>
              <a:rPr lang="lv-LV" dirty="0" smtClean="0"/>
              <a:t>Visi pāra skaitļi dalās ar divi </a:t>
            </a:r>
            <a:endParaRPr lang="lv-LV" dirty="0"/>
          </a:p>
        </p:txBody>
      </p:sp>
      <p:sp>
        <p:nvSpPr>
          <p:cNvPr id="4" name="Satura vietturis 3"/>
          <p:cNvSpPr>
            <a:spLocks noGrp="1"/>
          </p:cNvSpPr>
          <p:nvPr>
            <p:ph sz="quarter" idx="2"/>
          </p:nvPr>
        </p:nvSpPr>
        <p:spPr>
          <a:xfrm>
            <a:off x="4270248" y="692696"/>
            <a:ext cx="3657600" cy="4572000"/>
          </a:xfrm>
        </p:spPr>
        <p:txBody>
          <a:bodyPr/>
          <a:lstStyle/>
          <a:p>
            <a:r>
              <a:rPr lang="lv-LV" dirty="0" smtClean="0"/>
              <a:t>Atsevišķie izteikumi</a:t>
            </a:r>
          </a:p>
          <a:p>
            <a:pPr lvl="1"/>
            <a:r>
              <a:rPr lang="lv-LV" dirty="0" smtClean="0"/>
              <a:t>10. klases skolniece Inga ir </a:t>
            </a:r>
            <a:r>
              <a:rPr lang="lv-LV" dirty="0" smtClean="0"/>
              <a:t>sekmīga.</a:t>
            </a:r>
          </a:p>
          <a:p>
            <a:pPr lvl="1"/>
            <a:r>
              <a:rPr lang="lv-LV" dirty="0" smtClean="0"/>
              <a:t>10</a:t>
            </a:r>
            <a:r>
              <a:rPr lang="lv-LV" dirty="0" smtClean="0"/>
              <a:t>. klases skolnieks Andris ir sekmīgs.</a:t>
            </a:r>
          </a:p>
          <a:p>
            <a:pPr>
              <a:buNone/>
            </a:pPr>
            <a:r>
              <a:rPr lang="lv-LV" dirty="0" smtClean="0"/>
              <a:t> </a:t>
            </a:r>
          </a:p>
          <a:p>
            <a:pPr lvl="1"/>
            <a:r>
              <a:rPr lang="pt-BR" dirty="0" smtClean="0"/>
              <a:t>4 dalās ar </a:t>
            </a:r>
            <a:r>
              <a:rPr lang="pt-BR" dirty="0" smtClean="0"/>
              <a:t>divi.</a:t>
            </a:r>
            <a:endParaRPr lang="lv-LV" dirty="0" smtClean="0"/>
          </a:p>
          <a:p>
            <a:pPr lvl="1"/>
            <a:r>
              <a:rPr lang="pt-BR" dirty="0" smtClean="0"/>
              <a:t>206 </a:t>
            </a:r>
            <a:r>
              <a:rPr lang="pt-BR" dirty="0" smtClean="0"/>
              <a:t>dalās ar divi.</a:t>
            </a:r>
          </a:p>
          <a:p>
            <a:pPr lvl="1"/>
            <a:endParaRPr lang="lv-LV" dirty="0" smtClean="0"/>
          </a:p>
          <a:p>
            <a:endParaRPr lang="lv-LV"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315416"/>
            <a:ext cx="7467600" cy="1143000"/>
          </a:xfrm>
        </p:spPr>
        <p:txBody>
          <a:bodyPr/>
          <a:lstStyle/>
          <a:p>
            <a:r>
              <a:rPr lang="lv-LV" dirty="0" smtClean="0"/>
              <a:t>Vispārīgais izteikums</a:t>
            </a:r>
            <a:endParaRPr lang="lv-LV" dirty="0"/>
          </a:p>
        </p:txBody>
      </p:sp>
      <p:sp>
        <p:nvSpPr>
          <p:cNvPr id="3" name="Satura vietturis 2"/>
          <p:cNvSpPr>
            <a:spLocks noGrp="1"/>
          </p:cNvSpPr>
          <p:nvPr>
            <p:ph sz="quarter" idx="1"/>
          </p:nvPr>
        </p:nvSpPr>
        <p:spPr>
          <a:xfrm>
            <a:off x="323528" y="787496"/>
            <a:ext cx="7467600" cy="4873752"/>
          </a:xfrm>
        </p:spPr>
        <p:txBody>
          <a:bodyPr>
            <a:normAutofit lnSpcReduction="10000"/>
          </a:bodyPr>
          <a:lstStyle/>
          <a:p>
            <a:r>
              <a:rPr lang="lv-LV" dirty="0" smtClean="0"/>
              <a:t>Izteikumus</a:t>
            </a:r>
            <a:r>
              <a:rPr lang="lv-LV" dirty="0" smtClean="0"/>
              <a:t>, kas nav attiecināmi tikai uz konkrētu piemēru vai situāciju un kuri vispārināti (parasti ar mainīgo vai parametru palīdzību) apraksta kādu faktu vai procesu, sauc par vispārīgiem izteikumiem</a:t>
            </a:r>
            <a:r>
              <a:rPr lang="lv-LV" dirty="0" smtClean="0"/>
              <a:t>.</a:t>
            </a:r>
          </a:p>
          <a:p>
            <a:endParaRPr lang="lv-LV" dirty="0" smtClean="0"/>
          </a:p>
          <a:p>
            <a:r>
              <a:rPr lang="lv-LV" dirty="0" smtClean="0"/>
              <a:t>Vispārīgais izteikums ir patiess tad un tikai tad, ja patiesi ir visi tam atbilstošie atsevišķie izteikumi. </a:t>
            </a:r>
            <a:endParaRPr lang="lv-LV" dirty="0" smtClean="0"/>
          </a:p>
          <a:p>
            <a:r>
              <a:rPr lang="lv-LV" dirty="0" smtClean="0"/>
              <a:t>Ja kaut viens no atsevišķiem izteikumiem ir aplams, tad arī vispārīgais izteikums ir aplams.</a:t>
            </a:r>
          </a:p>
          <a:p>
            <a:r>
              <a:rPr lang="lv-LV" dirty="0" smtClean="0"/>
              <a:t>Šādu atsevišķo izteikumu, kas pierāda, ka vispārīgais izteikums nav patiess, sauc par </a:t>
            </a:r>
            <a:r>
              <a:rPr lang="lv-LV" b="1" dirty="0" err="1" smtClean="0"/>
              <a:t>pretpiemēru</a:t>
            </a:r>
            <a:endParaRPr lang="lv-LV" dirty="0" smtClean="0"/>
          </a:p>
          <a:p>
            <a:endParaRPr lang="lv-LV"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Piemērs</a:t>
            </a:r>
            <a:endParaRPr lang="lv-LV" dirty="0"/>
          </a:p>
        </p:txBody>
      </p:sp>
      <p:sp>
        <p:nvSpPr>
          <p:cNvPr id="3" name="Satura vietturis 2"/>
          <p:cNvSpPr>
            <a:spLocks noGrp="1"/>
          </p:cNvSpPr>
          <p:nvPr>
            <p:ph sz="quarter" idx="1"/>
          </p:nvPr>
        </p:nvSpPr>
        <p:spPr/>
        <p:txBody>
          <a:bodyPr/>
          <a:lstStyle/>
          <a:p>
            <a:r>
              <a:rPr lang="lv-LV" dirty="0" smtClean="0"/>
              <a:t>Vispārīgs izteikums: Mūsu skolā visiem patīk </a:t>
            </a:r>
            <a:r>
              <a:rPr lang="lv-LV" dirty="0" smtClean="0"/>
              <a:t>matemātika</a:t>
            </a:r>
          </a:p>
          <a:p>
            <a:endParaRPr lang="lv-LV" dirty="0" smtClean="0"/>
          </a:p>
          <a:p>
            <a:r>
              <a:rPr lang="lv-LV" dirty="0" smtClean="0"/>
              <a:t> </a:t>
            </a:r>
            <a:r>
              <a:rPr lang="lv-LV" b="1" dirty="0" err="1" smtClean="0"/>
              <a:t>Pretpiemērs</a:t>
            </a:r>
            <a:r>
              <a:rPr lang="lv-LV" b="1" dirty="0" smtClean="0"/>
              <a:t>:</a:t>
            </a:r>
            <a:r>
              <a:rPr lang="lv-LV" dirty="0" smtClean="0"/>
              <a:t> Mūsu skolas 5. klases skolēnam Kārlim matemātika </a:t>
            </a:r>
            <a:r>
              <a:rPr lang="lv-LV" dirty="0" smtClean="0"/>
              <a:t>nepatīk</a:t>
            </a:r>
          </a:p>
          <a:p>
            <a:endParaRPr lang="lv-LV" dirty="0" smtClean="0"/>
          </a:p>
          <a:p>
            <a:r>
              <a:rPr lang="lv-LV" dirty="0" smtClean="0"/>
              <a:t> </a:t>
            </a:r>
            <a:r>
              <a:rPr lang="lv-LV" dirty="0" smtClean="0"/>
              <a:t>Secinājums: Vispārīgais izteikums ir aplams</a:t>
            </a:r>
            <a:endParaRPr lang="lv-LV"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Ievēro divus loģikas pamatlikumus: </a:t>
            </a:r>
            <a:br>
              <a:rPr lang="lv-LV" dirty="0" smtClean="0"/>
            </a:br>
            <a:endParaRPr lang="lv-LV" dirty="0"/>
          </a:p>
        </p:txBody>
      </p:sp>
      <p:sp>
        <p:nvSpPr>
          <p:cNvPr id="3" name="Satura vietturis 2"/>
          <p:cNvSpPr>
            <a:spLocks noGrp="1"/>
          </p:cNvSpPr>
          <p:nvPr>
            <p:ph sz="quarter" idx="1"/>
          </p:nvPr>
        </p:nvSpPr>
        <p:spPr/>
        <p:txBody>
          <a:bodyPr/>
          <a:lstStyle/>
          <a:p>
            <a:r>
              <a:rPr lang="lv-LV" dirty="0" smtClean="0"/>
              <a:t>1</a:t>
            </a:r>
            <a:r>
              <a:rPr lang="lv-LV" dirty="0" smtClean="0"/>
              <a:t>) katrs izteikums ir vai nu patiess, vai aplams (trešā izslēgtā likums);</a:t>
            </a:r>
          </a:p>
          <a:p>
            <a:pPr>
              <a:buNone/>
            </a:pPr>
            <a:r>
              <a:rPr lang="lv-LV" dirty="0" smtClean="0"/>
              <a:t> </a:t>
            </a:r>
          </a:p>
          <a:p>
            <a:r>
              <a:rPr lang="lv-LV" dirty="0" smtClean="0"/>
              <a:t>2)neviens izteikums nevar būt vienlaikus patiess un aplams ( pretrunas likums).</a:t>
            </a:r>
          </a:p>
          <a:p>
            <a:endParaRPr lang="lv-LV" dirty="0" smtClean="0"/>
          </a:p>
          <a:p>
            <a:endParaRPr lang="lv-LV"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sz="quarter" idx="1"/>
          </p:nvPr>
        </p:nvSpPr>
        <p:spPr/>
        <p:txBody>
          <a:bodyPr/>
          <a:lstStyle/>
          <a:p>
            <a:r>
              <a:rPr lang="lv-LV" dirty="0" smtClean="0"/>
              <a:t>Ik dienas mēs vērojam , analizējam, vērtējam, secinām</a:t>
            </a:r>
          </a:p>
          <a:p>
            <a:r>
              <a:rPr lang="lv-LV" dirty="0" smtClean="0"/>
              <a:t>Pamatot savu viedokli mums palīdz ne tikai informācija (zināšanas un fakti), bet arī prasme loģiski spriest.</a:t>
            </a:r>
          </a:p>
          <a:p>
            <a:endParaRPr lang="lv-LV"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p:cNvSpPr>
            <a:spLocks noGrp="1"/>
          </p:cNvSpPr>
          <p:nvPr>
            <p:ph type="ctrTitle"/>
          </p:nvPr>
        </p:nvSpPr>
        <p:spPr/>
        <p:txBody>
          <a:bodyPr/>
          <a:lstStyle/>
          <a:p>
            <a:r>
              <a:rPr lang="lv-LV" dirty="0" smtClean="0"/>
              <a:t>Saliktie izteikumi un vienkāršie izteikumi</a:t>
            </a:r>
            <a:endParaRPr lang="lv-LV" dirty="0"/>
          </a:p>
        </p:txBody>
      </p:sp>
      <p:sp>
        <p:nvSpPr>
          <p:cNvPr id="5" name="Apakšvirsraksts 4"/>
          <p:cNvSpPr>
            <a:spLocks noGrp="1"/>
          </p:cNvSpPr>
          <p:nvPr>
            <p:ph type="subTitle" idx="1"/>
          </p:nvPr>
        </p:nvSpPr>
        <p:spPr/>
        <p:txBody>
          <a:bodyPr/>
          <a:lstStyle/>
          <a:p>
            <a:endParaRPr lang="lv-LV"/>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sz="quarter" idx="1"/>
          </p:nvPr>
        </p:nvSpPr>
        <p:spPr/>
        <p:txBody>
          <a:bodyPr/>
          <a:lstStyle/>
          <a:p>
            <a:endParaRPr lang="lv-LV"/>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Spriešanas paņēmieni</a:t>
            </a:r>
            <a:endParaRPr lang="lv-LV" dirty="0"/>
          </a:p>
        </p:txBody>
      </p:sp>
      <p:sp>
        <p:nvSpPr>
          <p:cNvPr id="3" name="Satura vietturis 2"/>
          <p:cNvSpPr>
            <a:spLocks noGrp="1"/>
          </p:cNvSpPr>
          <p:nvPr>
            <p:ph sz="quarter" idx="1"/>
          </p:nvPr>
        </p:nvSpPr>
        <p:spPr/>
        <p:txBody>
          <a:bodyPr/>
          <a:lstStyle/>
          <a:p>
            <a:r>
              <a:rPr lang="lv-LV" dirty="0" smtClean="0"/>
              <a:t>Empīriskā spriešana</a:t>
            </a:r>
          </a:p>
          <a:p>
            <a:r>
              <a:rPr lang="lv-LV" dirty="0" smtClean="0"/>
              <a:t>Induktīvā spriešana</a:t>
            </a:r>
          </a:p>
          <a:p>
            <a:r>
              <a:rPr lang="lv-LV" dirty="0" smtClean="0"/>
              <a:t>Deduktīvā spriešana</a:t>
            </a:r>
            <a:endParaRPr lang="lv-LV"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Empīriskā spriešana</a:t>
            </a:r>
            <a:br>
              <a:rPr lang="lv-LV" dirty="0" smtClean="0"/>
            </a:br>
            <a:endParaRPr lang="lv-LV" dirty="0"/>
          </a:p>
        </p:txBody>
      </p:sp>
      <p:sp>
        <p:nvSpPr>
          <p:cNvPr id="3" name="Satura vietturis 2"/>
          <p:cNvSpPr>
            <a:spLocks noGrp="1"/>
          </p:cNvSpPr>
          <p:nvPr>
            <p:ph sz="quarter" idx="1"/>
          </p:nvPr>
        </p:nvSpPr>
        <p:spPr/>
        <p:txBody>
          <a:bodyPr/>
          <a:lstStyle/>
          <a:p>
            <a:r>
              <a:rPr lang="lv-LV" dirty="0" smtClean="0"/>
              <a:t>Spriedumus, kas tiek izdarīti, balstoties uz iepriekš gūtu pieredzi, sauc par empīriskiem spriedumiem.</a:t>
            </a:r>
          </a:p>
          <a:p>
            <a:r>
              <a:rPr lang="lv-LV" dirty="0" smtClean="0"/>
              <a:t>Piemēri:</a:t>
            </a:r>
          </a:p>
          <a:p>
            <a:pPr lvl="1"/>
            <a:r>
              <a:rPr lang="lv-LV" dirty="0" smtClean="0"/>
              <a:t>Dienu pirms algas nekad nav brīvu naudas līdzekļu</a:t>
            </a:r>
          </a:p>
          <a:p>
            <a:pPr lvl="1"/>
            <a:r>
              <a:rPr lang="lv-LV" dirty="0" smtClean="0"/>
              <a:t>Bankās pusdienlaikā ir visvairāk rindas</a:t>
            </a:r>
          </a:p>
          <a:p>
            <a:pPr lvl="1"/>
            <a:r>
              <a:rPr lang="lv-LV" dirty="0" smtClean="0"/>
              <a:t>Teksta uzdevumi parasti ir grūtāki par citiem uzdevumiem</a:t>
            </a:r>
            <a:endParaRPr lang="lv-LV"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sz="quarter" idx="1"/>
          </p:nvPr>
        </p:nvSpPr>
        <p:spPr/>
        <p:txBody>
          <a:bodyPr/>
          <a:lstStyle/>
          <a:p>
            <a:r>
              <a:rPr lang="lv-LV" dirty="0" smtClean="0"/>
              <a:t>Cilvēku gūtā pieredze var būt pilnīgi atšķirīga</a:t>
            </a:r>
          </a:p>
          <a:p>
            <a:r>
              <a:rPr lang="lv-LV" dirty="0" smtClean="0"/>
              <a:t>Tieši tāpēc empīriski pierādījumi nevar kļūt par loģisko pierādījumu pamatu.</a:t>
            </a:r>
          </a:p>
          <a:p>
            <a:r>
              <a:rPr lang="lv-LV" dirty="0" smtClean="0"/>
              <a:t>Tie ne vienmēr ir patiesi un attiecināmi uz visiem gadījumiem.</a:t>
            </a:r>
          </a:p>
          <a:p>
            <a:r>
              <a:rPr lang="lv-LV" dirty="0" smtClean="0"/>
              <a:t>Tomēr tie var palīdzēt pierādījumu veidošanā</a:t>
            </a:r>
            <a:endParaRPr lang="lv-LV"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Induktīvie spriedumi</a:t>
            </a:r>
            <a:endParaRPr lang="lv-LV" dirty="0"/>
          </a:p>
        </p:txBody>
      </p:sp>
      <p:sp>
        <p:nvSpPr>
          <p:cNvPr id="3" name="Satura vietturis 2"/>
          <p:cNvSpPr>
            <a:spLocks noGrp="1"/>
          </p:cNvSpPr>
          <p:nvPr>
            <p:ph sz="quarter" idx="1"/>
          </p:nvPr>
        </p:nvSpPr>
        <p:spPr/>
        <p:txBody>
          <a:bodyPr/>
          <a:lstStyle/>
          <a:p>
            <a:r>
              <a:rPr lang="lv-LV" dirty="0" smtClean="0"/>
              <a:t>Spriešanas paņēmienu, kad secinājumi tiek iegūti, balstoties uz vairāku eksperimentu vai vērojumu laikā gūtiem rezultātiem, sauc par induktīvo spriešanu.</a:t>
            </a:r>
          </a:p>
          <a:p>
            <a:r>
              <a:rPr lang="lv-LV" dirty="0" smtClean="0"/>
              <a:t> Šādā ceļā gūtos spriedumus sauc par induktīviem spriedumiem.</a:t>
            </a:r>
          </a:p>
          <a:p>
            <a:endParaRPr lang="lv-LV"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Piemēri:</a:t>
            </a:r>
            <a:endParaRPr lang="lv-LV" dirty="0"/>
          </a:p>
        </p:txBody>
      </p:sp>
      <p:sp>
        <p:nvSpPr>
          <p:cNvPr id="3" name="Satura vietturis 2"/>
          <p:cNvSpPr>
            <a:spLocks noGrp="1"/>
          </p:cNvSpPr>
          <p:nvPr>
            <p:ph sz="quarter" idx="1"/>
          </p:nvPr>
        </p:nvSpPr>
        <p:spPr/>
        <p:txBody>
          <a:bodyPr>
            <a:normAutofit/>
          </a:bodyPr>
          <a:lstStyle/>
          <a:p>
            <a:pPr>
              <a:buNone/>
            </a:pPr>
            <a:r>
              <a:rPr lang="lv-LV" dirty="0" smtClean="0"/>
              <a:t>Klasisks induktīvo spriedumu piemērs ir tautas ticējumi:</a:t>
            </a:r>
          </a:p>
          <a:p>
            <a:r>
              <a:rPr lang="lv-LV" dirty="0" smtClean="0"/>
              <a:t>Ja ap Ziemassvētkiem auksts - vasara būs karsta; </a:t>
            </a:r>
          </a:p>
          <a:p>
            <a:r>
              <a:rPr lang="lv-LV" dirty="0" smtClean="0"/>
              <a:t>Ja slapja </a:t>
            </a:r>
            <a:r>
              <a:rPr lang="lv-LV" dirty="0"/>
              <a:t>M</a:t>
            </a:r>
            <a:r>
              <a:rPr lang="lv-LV" dirty="0" smtClean="0"/>
              <a:t>āras diena - būs slapjš jūlijs. </a:t>
            </a:r>
          </a:p>
          <a:p>
            <a:r>
              <a:rPr lang="lv-LV" dirty="0" smtClean="0"/>
              <a:t>Tomēr ne vienmēr ticējumi piepildās. </a:t>
            </a:r>
          </a:p>
          <a:p>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Piemēri:</a:t>
            </a:r>
            <a:endParaRPr lang="lv-LV" dirty="0"/>
          </a:p>
        </p:txBody>
      </p:sp>
      <p:sp>
        <p:nvSpPr>
          <p:cNvPr id="3" name="Satura vietturis 2"/>
          <p:cNvSpPr>
            <a:spLocks noGrp="1"/>
          </p:cNvSpPr>
          <p:nvPr>
            <p:ph sz="quarter" idx="1"/>
          </p:nvPr>
        </p:nvSpPr>
        <p:spPr/>
        <p:txBody>
          <a:bodyPr>
            <a:normAutofit/>
          </a:bodyPr>
          <a:lstStyle/>
          <a:p>
            <a:pPr>
              <a:buNone/>
            </a:pPr>
            <a:r>
              <a:rPr lang="lv-LV" dirty="0" smtClean="0"/>
              <a:t>Interesants induktīvās spriešanas piemērs:</a:t>
            </a:r>
          </a:p>
          <a:p>
            <a:r>
              <a:rPr lang="lv-LV" dirty="0" smtClean="0"/>
              <a:t>"Fiziķis pārbauda pirmos 99 skaitļus, pārliecinās, ka tie visi ir mazāki nekā 100, un secina, ka vispār visi skaitļi ir mazāki nekā 100, jo ar 99 eksperimenti  ir pilnīgi pietiekami, lai veiktu zinātnisku secinājumu". </a:t>
            </a:r>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sz="quarter" idx="1"/>
          </p:nvPr>
        </p:nvSpPr>
        <p:spPr/>
        <p:txBody>
          <a:bodyPr/>
          <a:lstStyle/>
          <a:p>
            <a:r>
              <a:rPr lang="lv-LV" dirty="0" smtClean="0"/>
              <a:t>Induktīvos spriedumus, tāpat kā empīriskos vienus pašus par pamatu pierādījumiem izmantot nevar.</a:t>
            </a:r>
          </a:p>
          <a:p>
            <a:endParaRPr lang="lv-LV"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rkers">
  <a:themeElements>
    <a:clrScheme name="Erker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Erker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rker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350</TotalTime>
  <Words>529</Words>
  <Application>Microsoft Office PowerPoint</Application>
  <PresentationFormat>Slaidrāde ekrānā (4:3)</PresentationFormat>
  <Paragraphs>87</Paragraphs>
  <Slides>21</Slides>
  <Notes>0</Notes>
  <HiddenSlides>0</HiddenSlides>
  <MMClips>0</MMClips>
  <ScaleCrop>false</ScaleCrop>
  <HeadingPairs>
    <vt:vector size="4" baseType="variant">
      <vt:variant>
        <vt:lpstr>Dizains</vt:lpstr>
      </vt:variant>
      <vt:variant>
        <vt:i4>1</vt:i4>
      </vt:variant>
      <vt:variant>
        <vt:lpstr>Slaidu virsraksti</vt:lpstr>
      </vt:variant>
      <vt:variant>
        <vt:i4>21</vt:i4>
      </vt:variant>
    </vt:vector>
  </HeadingPairs>
  <TitlesOfParts>
    <vt:vector size="22" baseType="lpstr">
      <vt:lpstr>Erkers</vt:lpstr>
      <vt:lpstr>4. Matemātiskie spriedumi, izteikumi un pierādījumi</vt:lpstr>
      <vt:lpstr>Slaids 2</vt:lpstr>
      <vt:lpstr>Spriešanas paņēmieni</vt:lpstr>
      <vt:lpstr>Empīriskā spriešana </vt:lpstr>
      <vt:lpstr>Slaids 5</vt:lpstr>
      <vt:lpstr>Induktīvie spriedumi</vt:lpstr>
      <vt:lpstr>Piemēri:</vt:lpstr>
      <vt:lpstr>Piemēri:</vt:lpstr>
      <vt:lpstr>Slaids 9</vt:lpstr>
      <vt:lpstr>Deduktīviem spriedumi </vt:lpstr>
      <vt:lpstr>Shēmas paraugs, kā matemātikā tiek iegūta jauna teorēma: </vt:lpstr>
      <vt:lpstr>Izteikumi</vt:lpstr>
      <vt:lpstr>Slaids 13</vt:lpstr>
      <vt:lpstr>izteikumi  </vt:lpstr>
      <vt:lpstr>Piemēri:</vt:lpstr>
      <vt:lpstr>Izteikumus iedala</vt:lpstr>
      <vt:lpstr>Vispārīgais izteikums</vt:lpstr>
      <vt:lpstr>Piemērs</vt:lpstr>
      <vt:lpstr>Ievēro divus loģikas pamatlikumus:  </vt:lpstr>
      <vt:lpstr>Saliktie izteikumi un vienkāršie izteikumi</vt:lpstr>
      <vt:lpstr>Slaids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Matemātiskie spriedumi, izteikumi un pierādījumi</dc:title>
  <dc:creator>Skolotajs</dc:creator>
  <cp:lastModifiedBy>Skolotajs</cp:lastModifiedBy>
  <cp:revision>27</cp:revision>
  <dcterms:created xsi:type="dcterms:W3CDTF">2011-12-08T08:30:32Z</dcterms:created>
  <dcterms:modified xsi:type="dcterms:W3CDTF">2011-12-08T14:20:38Z</dcterms:modified>
</cp:coreProperties>
</file>